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2DAF9-16B4-4435-BDEF-39FFDE980E4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881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4D0E9-3C36-4298-8025-00F69993A0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313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07996B-5923-41A7-88C1-DFEB366373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709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3F0EF2-A868-4029-88E5-57FA6BEEF8B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555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5D2822-00C1-434A-BAD3-A940C1815F4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224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DFB5A6-59C7-4A83-812A-3A7795A74FE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120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C2EA5-71F5-4DD1-985A-4CD32BDDAE9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013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B72A-7F78-4ADB-BC73-17116DDC74D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893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0424A3-AFEC-42A9-AC27-624ADC3B06B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206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44266-2397-450D-8F31-3BA23070837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350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23970-34CA-4BFF-8942-D292C479CCA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650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BF35104-1400-4922-BCBE-889D6A66B0A5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385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791200"/>
          </a:xfrm>
        </p:spPr>
        <p:txBody>
          <a:bodyPr/>
          <a:lstStyle/>
          <a:p>
            <a:pPr marL="0" indent="0">
              <a:buNone/>
            </a:pPr>
            <a:r>
              <a:rPr lang="es-ES_tradnl" sz="3800" dirty="0" smtClean="0">
                <a:solidFill>
                  <a:srgbClr val="FF0000"/>
                </a:solidFill>
              </a:rPr>
              <a:t>I-</a:t>
            </a:r>
            <a:r>
              <a:rPr lang="es-ES_tradnl" sz="3800" dirty="0" smtClean="0"/>
              <a:t> Copia y completa con la forma correcta del verbo TENER</a:t>
            </a:r>
          </a:p>
          <a:p>
            <a:pPr marL="0" indent="0">
              <a:buNone/>
            </a:pPr>
            <a:r>
              <a:rPr lang="es-ES_tradnl" sz="3800" dirty="0" smtClean="0"/>
              <a:t>	Ellos __________ dos primos. Sus primos _________ una casa muy bonita en Santiago. Su casa __________ seis cuartos. Y _________ un jardín muy grande. Sus primos _________ un carro. Ellos _________ un carro nuevo.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pPr algn="l"/>
            <a:r>
              <a:rPr lang="en-US" altLang="en-US" sz="3200" dirty="0" err="1" smtClean="0">
                <a:solidFill>
                  <a:srgbClr val="008000"/>
                </a:solidFill>
              </a:rPr>
              <a:t>Nombre</a:t>
            </a:r>
            <a:r>
              <a:rPr lang="en-US" altLang="en-US" sz="3200" dirty="0" smtClean="0">
                <a:solidFill>
                  <a:srgbClr val="008000"/>
                </a:solidFill>
              </a:rPr>
              <a:t>: _______________          Clase: </a:t>
            </a:r>
            <a:r>
              <a:rPr lang="en-US" altLang="en-US" sz="3200" dirty="0" smtClean="0">
                <a:solidFill>
                  <a:srgbClr val="008000"/>
                </a:solidFill>
              </a:rPr>
              <a:t>6gd</a:t>
            </a:r>
            <a:r>
              <a:rPr lang="en-US" altLang="en-US" sz="3200" dirty="0" smtClean="0">
                <a:solidFill>
                  <a:srgbClr val="008000"/>
                </a:solidFill>
              </a:rPr>
              <a:t/>
            </a:r>
            <a:br>
              <a:rPr lang="en-US" altLang="en-US" sz="3200" dirty="0" smtClean="0">
                <a:solidFill>
                  <a:srgbClr val="008000"/>
                </a:solidFill>
              </a:rPr>
            </a:br>
            <a:r>
              <a:rPr lang="en-US" altLang="en-US" sz="3200" dirty="0" smtClean="0">
                <a:solidFill>
                  <a:srgbClr val="008000"/>
                </a:solidFill>
              </a:rPr>
              <a:t>Fecha: _____________ </a:t>
            </a:r>
            <a:r>
              <a:rPr lang="en-US" altLang="en-US" sz="3200" dirty="0" err="1" smtClean="0">
                <a:solidFill>
                  <a:srgbClr val="008000"/>
                </a:solidFill>
              </a:rPr>
              <a:t>Actividad</a:t>
            </a:r>
            <a:r>
              <a:rPr lang="en-US" altLang="en-US" sz="3200" dirty="0" smtClean="0">
                <a:solidFill>
                  <a:srgbClr val="008000"/>
                </a:solidFill>
              </a:rPr>
              <a:t> </a:t>
            </a:r>
            <a:r>
              <a:rPr lang="en-US" altLang="en-US" sz="3200" dirty="0" err="1" smtClean="0">
                <a:solidFill>
                  <a:srgbClr val="008000"/>
                </a:solidFill>
              </a:rPr>
              <a:t>Inicial</a:t>
            </a:r>
            <a:r>
              <a:rPr lang="en-US" altLang="en-US" sz="3200" dirty="0" smtClean="0">
                <a:solidFill>
                  <a:srgbClr val="008000"/>
                </a:solidFill>
              </a:rPr>
              <a:t> Prop. </a:t>
            </a:r>
            <a:r>
              <a:rPr lang="en-US" altLang="en-US" sz="3200" smtClean="0">
                <a:solidFill>
                  <a:srgbClr val="008000"/>
                </a:solidFill>
              </a:rPr>
              <a:t>47</a:t>
            </a:r>
            <a:endParaRPr lang="en-US" altLang="en-US" sz="32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77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17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Nombre: _______________          Clase: 6gd Fecha: _____________ Actividad Inicial Prop. 47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Nombre: _______________          Clase: 601 Fecha: _____________ Actividad Inicial Prop. 45</dc:title>
  <dc:creator>Helen Zumaeta</dc:creator>
  <cp:lastModifiedBy>Helen Zumaeta</cp:lastModifiedBy>
  <cp:revision>3</cp:revision>
  <dcterms:created xsi:type="dcterms:W3CDTF">2014-03-05T20:27:51Z</dcterms:created>
  <dcterms:modified xsi:type="dcterms:W3CDTF">2016-02-09T22:48:58Z</dcterms:modified>
</cp:coreProperties>
</file>